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F4B11-0C8C-4292-ADAC-894FF28B84F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CD1D7-25C6-4784-AA78-670221EFB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53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F4B11-0C8C-4292-ADAC-894FF28B84F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CD1D7-25C6-4784-AA78-670221EFBC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4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60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18.2 Algorithms for External</a:t>
            </a:r>
            <a:r>
              <a:rPr lang="en-US" spc="-30" smtClean="0"/>
              <a:t> </a:t>
            </a:r>
            <a:r>
              <a:rPr lang="en-US" spc="-5" smtClean="0"/>
              <a:t>Sorting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76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Algorithms for External Sorting</a:t>
            </a:r>
            <a:r>
              <a:rPr lang="en-US" spc="-15" smtClean="0"/>
              <a:t> </a:t>
            </a:r>
            <a:r>
              <a:rPr lang="en-US" spc="-5" smtClean="0"/>
              <a:t>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9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59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03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41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48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024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94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8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06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45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18.3 Algorithms for SELECT  Operation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19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Algorithms for SELECT Operation  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98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Algorithms for SELECT Operation  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52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Algorithms for SELECT Operation  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98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18.4 Implementing the JOIN  Operation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2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41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5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Introduction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26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79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8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30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92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33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Implementing the JOIN Operation  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02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Implementing the JOIN Operation  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5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Implementing the JOIN Operation  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92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Implementing the JOIN Operation  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74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Query</a:t>
            </a:r>
            <a:r>
              <a:rPr lang="en-US" spc="-60" smtClean="0"/>
              <a:t> </a:t>
            </a:r>
            <a:r>
              <a:rPr lang="en-US" spc="-5" smtClean="0"/>
              <a:t>Processing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47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Implementing the JOIN Operation  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4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Implementing the JOIN Operation  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46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Implementing the JOIN Operation  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39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Implementing the JOIN Operation  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00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18.5 Algorithms for PROJECT and  Set</a:t>
            </a:r>
            <a:r>
              <a:rPr lang="en-US" spc="-10" smtClean="0"/>
              <a:t> </a:t>
            </a:r>
            <a:r>
              <a:rPr lang="en-US" spc="-5" smtClean="0"/>
              <a:t>Operations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60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Algorithms for PROJECT and Set  Operations</a:t>
            </a:r>
            <a:r>
              <a:rPr lang="en-US" spc="-10" smtClean="0"/>
              <a:t> </a:t>
            </a:r>
            <a:r>
              <a:rPr lang="en-US" spc="-5" smtClean="0"/>
              <a:t>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06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Algorithms for PROJECT and Set  Operations</a:t>
            </a:r>
            <a:r>
              <a:rPr lang="en-US" spc="-10" smtClean="0"/>
              <a:t> </a:t>
            </a:r>
            <a:r>
              <a:rPr lang="en-US" spc="-5" smtClean="0"/>
              <a:t>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74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18.6 Implementing Aggregate  Operations and Different Types of</a:t>
            </a:r>
            <a:r>
              <a:rPr lang="en-US" spc="-30" smtClean="0"/>
              <a:t> </a:t>
            </a:r>
            <a:r>
              <a:rPr lang="en-US" spc="-5" smtClean="0"/>
              <a:t>JOINs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776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Implementing Aggregate Operations and  Different Types of JOINs</a:t>
            </a:r>
            <a:r>
              <a:rPr lang="en-US" spc="-15" smtClean="0"/>
              <a:t> </a:t>
            </a:r>
            <a:r>
              <a:rPr lang="en-US" spc="-5" smtClean="0"/>
              <a:t>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84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18.7 Combining Operations Using  Pipelining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78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18.1 Translating SQL Queries into  Relational Algebra and Other</a:t>
            </a:r>
            <a:r>
              <a:rPr lang="en-US" spc="-10" smtClean="0"/>
              <a:t> </a:t>
            </a:r>
            <a:r>
              <a:rPr lang="en-US" spc="-5" smtClean="0"/>
              <a:t>Operators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145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Combining Operations Using  Pipelining</a:t>
            </a:r>
            <a:r>
              <a:rPr lang="en-US" spc="-10" smtClean="0"/>
              <a:t> </a:t>
            </a:r>
            <a:r>
              <a:rPr lang="en-US" spc="-5" smtClean="0"/>
              <a:t>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5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Translating SQL Queries</a:t>
            </a:r>
            <a:r>
              <a:rPr lang="en-US" spc="-35" smtClean="0"/>
              <a:t> </a:t>
            </a:r>
            <a:r>
              <a:rPr lang="en-US" spc="-5" smtClean="0"/>
              <a:t>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04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smtClean="0"/>
              <a:t>Translating SQL Queries</a:t>
            </a:r>
            <a:r>
              <a:rPr lang="en-US" spc="-35" smtClean="0"/>
              <a:t> </a:t>
            </a:r>
            <a:r>
              <a:rPr lang="en-US" spc="-5" smtClean="0"/>
              <a:t>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24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Additional Operators Semi-Join and  Anti-Join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63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00" marR="5080">
              <a:lnSpc>
                <a:spcPts val="4300"/>
              </a:lnSpc>
              <a:spcBef>
                <a:spcPts val="260"/>
              </a:spcBef>
            </a:pPr>
            <a:r>
              <a:rPr lang="en-US" spc="-5" smtClean="0"/>
              <a:t>Additional Operators Semi-Join and  Anti-Join</a:t>
            </a:r>
            <a:r>
              <a:rPr lang="en-US" spc="-10" smtClean="0"/>
              <a:t> </a:t>
            </a:r>
            <a:r>
              <a:rPr lang="en-US" spc="-5" smtClean="0"/>
              <a:t>(cont’d.)</a:t>
            </a:r>
            <a:endParaRPr lang="en-US" spc="-5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39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</Words>
  <Application>Microsoft Office PowerPoint</Application>
  <PresentationFormat>On-screen Show (4:3)</PresentationFormat>
  <Paragraphs>29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PowerPoint Presentation</vt:lpstr>
      <vt:lpstr>PowerPoint Presentation</vt:lpstr>
      <vt:lpstr>Introduction</vt:lpstr>
      <vt:lpstr>Query Processing</vt:lpstr>
      <vt:lpstr>18.1 Translating SQL Queries into  Relational Algebra and Other Operators</vt:lpstr>
      <vt:lpstr>Translating SQL Queries (cont’d.)</vt:lpstr>
      <vt:lpstr>Translating SQL Queries (cont’d.)</vt:lpstr>
      <vt:lpstr>Additional Operators Semi-Join and  Anti-Join</vt:lpstr>
      <vt:lpstr>Additional Operators Semi-Join and  Anti-Join (cont’d.)</vt:lpstr>
      <vt:lpstr>18.2 Algorithms for External Sorting</vt:lpstr>
      <vt:lpstr>PowerPoint Presentation</vt:lpstr>
      <vt:lpstr>Algorithms for External Sorting (cont’d.)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18.3 Algorithms for SELECT  Operation</vt:lpstr>
      <vt:lpstr>Algorithms for SELECT Operation  (cont’d.)</vt:lpstr>
      <vt:lpstr>Algorithms for SELECT Operation  (cont’d.)</vt:lpstr>
      <vt:lpstr>Algorithms for SELECT Operation  (cont’d.)</vt:lpstr>
      <vt:lpstr>18.4 Implementing the JOIN  Operation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Implementing the JOIN Operation  (cont’d.)</vt:lpstr>
      <vt:lpstr>Implementing the JOIN Operation  (cont’d.)</vt:lpstr>
      <vt:lpstr>Implementing the JOIN Operation  (cont’d.)</vt:lpstr>
      <vt:lpstr>Implementing the JOIN Operation  (cont’d.)</vt:lpstr>
      <vt:lpstr>Implementing the JOIN Operation  (cont’d.)</vt:lpstr>
      <vt:lpstr>Implementing the JOIN Operation  (cont’d.)</vt:lpstr>
      <vt:lpstr>Implementing the JOIN Operation  (cont’d.)</vt:lpstr>
      <vt:lpstr>Implementing the JOIN Operation  (cont’d.)</vt:lpstr>
      <vt:lpstr>18.5 Algorithms for PROJECT and  Set Operations</vt:lpstr>
      <vt:lpstr>Algorithms for PROJECT and Set  Operations (cont’d.)</vt:lpstr>
      <vt:lpstr>Algorithms for PROJECT and Set  Operations (cont’d.)</vt:lpstr>
      <vt:lpstr>18.6 Implementing Aggregate  Operations and Different Types of JOINs</vt:lpstr>
      <vt:lpstr>Implementing Aggregate Operations and  Different Types of JOINs (cont’d.)</vt:lpstr>
      <vt:lpstr>18.7 Combining Operations Using  Pipelining</vt:lpstr>
      <vt:lpstr>Combining Operations Using  Pipelining (cont’d.)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iiits</dc:creator>
  <cp:lastModifiedBy>iiits</cp:lastModifiedBy>
  <cp:revision>1</cp:revision>
  <dcterms:created xsi:type="dcterms:W3CDTF">2021-11-02T06:32:46Z</dcterms:created>
  <dcterms:modified xsi:type="dcterms:W3CDTF">2021-11-02T06:32:46Z</dcterms:modified>
</cp:coreProperties>
</file>